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9" r:id="rId4"/>
  </p:sldMasterIdLst>
  <p:notesMasterIdLst>
    <p:notesMasterId r:id="rId6"/>
  </p:notesMasterIdLst>
  <p:handoutMasterIdLst>
    <p:handoutMasterId r:id="rId7"/>
  </p:handoutMasterIdLst>
  <p:sldIdLst>
    <p:sldId id="3835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24" y="96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BD87D4-881B-46A6-BBA2-7E80CC390C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0411DF2-BAA0-4754-BC02-427131E705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5BC9B-3CD2-4B5A-BA07-E8F51A1D571F}" type="datetime1">
              <a:rPr lang="de-DE" smtClean="0"/>
              <a:t>20.01.2023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5632C8-468B-43E0-BB20-1AF0939CD1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E9577A-6584-4A4D-A102-E7947BD6E5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4528-8948-430D-8057-8D98973550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324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AC3B1-7587-4247-A14D-1711BECE6FE5}" type="datetime1">
              <a:rPr lang="de-DE" smtClean="0"/>
              <a:pPr/>
              <a:t>20.01.2023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40C6A29-4676-420C-BBE3-ACC2B80F64D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456D2-E040-F946-F205-0AF33D2A2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1315952" cy="67769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7511AC-781D-69A2-7B7B-2D6A3EF36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262743"/>
            <a:ext cx="11315952" cy="491422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60825F-6D88-29AD-4032-FCDF9DA8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9496" y="6356350"/>
            <a:ext cx="1028048" cy="365125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C16E7618-7CA0-4B0A-B220-C9359ABB95AB}" type="datetime1">
              <a:rPr lang="de-DE" noProof="0" smtClean="0">
                <a:solidFill>
                  <a:prstClr val="black">
                    <a:tint val="75000"/>
                  </a:prstClr>
                </a:solidFill>
              </a:rPr>
              <a:t>20.01.2023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BF5EFC-ABD0-3CE5-B8AB-3606CB9BA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7544" y="6356350"/>
            <a:ext cx="9347197" cy="365125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Charter &lt;Projekt XY&gt;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D53F5D-778B-FE05-9626-5EC5B7AE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4742" y="6356350"/>
            <a:ext cx="940707" cy="365125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8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0E45FDF-04EC-9CA1-FC8F-2BE1EF893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1315952" cy="669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2F24B2-BFD6-F70C-27C4-56D241887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496" y="1825625"/>
            <a:ext cx="113159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C05B60-14C8-F5DF-A92F-692CDA6964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9496" y="6356350"/>
            <a:ext cx="1028048" cy="36512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>
              <a:defRPr/>
            </a:pPr>
            <a:fld id="{F1DE3E0F-6596-4D5C-A8BB-D96A704EC5BC}" type="datetime1">
              <a:rPr lang="de-DE" noProof="0" smtClean="0">
                <a:solidFill>
                  <a:prstClr val="black">
                    <a:tint val="75000"/>
                  </a:prstClr>
                </a:solidFill>
              </a:rPr>
              <a:t>20.01.2023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53651B-05EA-575A-83C4-9AE70B77E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7543" y="6356350"/>
            <a:ext cx="9347197" cy="36512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Charter &lt;Projekt XY&gt;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EE9F5F-E7F3-BF22-5B15-507451B65E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4741" y="6356350"/>
            <a:ext cx="940707" cy="36512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74D0623B-00DE-B237-DA04-831C6380324C}"/>
              </a:ext>
            </a:extLst>
          </p:cNvPr>
          <p:cNvSpPr/>
          <p:nvPr/>
        </p:nvSpPr>
        <p:spPr>
          <a:xfrm>
            <a:off x="539496" y="1168400"/>
            <a:ext cx="5654801" cy="513414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7631D9C-A21B-E362-D974-9C724F00D89C}"/>
              </a:ext>
            </a:extLst>
          </p:cNvPr>
          <p:cNvSpPr/>
          <p:nvPr/>
        </p:nvSpPr>
        <p:spPr>
          <a:xfrm>
            <a:off x="6200648" y="1168400"/>
            <a:ext cx="5654801" cy="513414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itel 24">
            <a:extLst>
              <a:ext uri="{FF2B5EF4-FFF2-40B4-BE49-F238E27FC236}">
                <a16:creationId xmlns:a16="http://schemas.microsoft.com/office/drawing/2014/main" id="{6788A073-A2AB-C952-E5B2-4F7C146F9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0515600" cy="669925"/>
          </a:xfrm>
        </p:spPr>
        <p:txBody>
          <a:bodyPr>
            <a:normAutofit fontScale="90000"/>
          </a:bodyPr>
          <a:lstStyle/>
          <a:p>
            <a:r>
              <a:rPr lang="de-DE" dirty="0"/>
              <a:t>Charter &lt;Projekt XY&gt;</a:t>
            </a:r>
          </a:p>
        </p:txBody>
      </p:sp>
      <p:graphicFrame>
        <p:nvGraphicFramePr>
          <p:cNvPr id="27" name="Tabelle 27">
            <a:extLst>
              <a:ext uri="{FF2B5EF4-FFF2-40B4-BE49-F238E27FC236}">
                <a16:creationId xmlns:a16="http://schemas.microsoft.com/office/drawing/2014/main" id="{33491D81-E171-45FE-D213-2E27EDEEE3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326131"/>
              </p:ext>
            </p:extLst>
          </p:nvPr>
        </p:nvGraphicFramePr>
        <p:xfrm>
          <a:off x="539496" y="1168400"/>
          <a:ext cx="5654802" cy="51341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54802">
                  <a:extLst>
                    <a:ext uri="{9D8B030D-6E8A-4147-A177-3AD203B41FA5}">
                      <a16:colId xmlns:a16="http://schemas.microsoft.com/office/drawing/2014/main" val="340007643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r>
                        <a:rPr lang="de-DE" sz="1600" noProof="1">
                          <a:latin typeface="Avenir Next LT Pro Demi" panose="020B0604020202020204" pitchFamily="34" charset="0"/>
                        </a:rPr>
                        <a:t>Beschreibung Auftrag / Ziele</a:t>
                      </a: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628577"/>
                  </a:ext>
                </a:extLst>
              </a:tr>
              <a:tr h="1005841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de-DE" sz="1200" noProof="1">
                          <a:latin typeface="Avenir Next LT Pro Demi" panose="020B0704020202020204" pitchFamily="34" charset="0"/>
                        </a:rPr>
                        <a:t>Lorem ipsum dolor sit amet</a:t>
                      </a:r>
                    </a:p>
                    <a:p>
                      <a:pPr marL="180000" indent="-108000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noProof="1"/>
                        <a:t>Consectetur adipisici elit, sed eiusmod tempor incidunt ut labore</a:t>
                      </a:r>
                    </a:p>
                    <a:p>
                      <a:pPr marL="180000" indent="-108000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noProof="1"/>
                        <a:t>Et dolore magna aliqua. Ut enim ad minim veniam, quis nostrud exercitation</a:t>
                      </a:r>
                    </a:p>
                    <a:p>
                      <a:pPr marL="0" indent="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Avenir Next LT Pro Demi" panose="020B0704020202020204" pitchFamily="34" charset="0"/>
                          <a:ea typeface="+mn-ea"/>
                          <a:cs typeface="+mn-cs"/>
                        </a:rPr>
                        <a:t>Ullamco laboris nisi ut aliquid ex ea commodi consequat</a:t>
                      </a:r>
                    </a:p>
                    <a:p>
                      <a:pPr marL="180000" indent="-108000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noProof="1"/>
                        <a:t>Quis aute iure reprehenderit in voluptate velit esse </a:t>
                      </a:r>
                    </a:p>
                  </a:txBody>
                  <a:tcPr marB="144000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74188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r>
                        <a:rPr lang="de-DE" sz="1600" noProof="1">
                          <a:latin typeface="Avenir Next LT Pro Demi" panose="020B0704020202020204" pitchFamily="34" charset="0"/>
                        </a:rPr>
                        <a:t>Aufgaben / Leistungsspektrum</a:t>
                      </a: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98753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Duis autem vel eum iriure dolor in hendrerit in vulputate velit esse molestie consequat, vel illum dolore eu feugiat nulla facilisis at vero eros.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Accumsan et iusto odio dignissim qui blandit praesent luptatum zzril delenit augue duis dolore te feugait nulla facilisi. Lorem ipsum dolor sit amet.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Consectetuer adipiscing elit, sed diam nonummy nibh euismod tincidunt ut laoreet dolore magna aliquam erat volutpat. </a:t>
                      </a:r>
                    </a:p>
                  </a:txBody>
                  <a:tcPr marB="144000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368989"/>
                  </a:ext>
                </a:extLst>
              </a:tr>
              <a:tr h="432001">
                <a:tc>
                  <a:txBody>
                    <a:bodyPr/>
                    <a:lstStyle/>
                    <a:p>
                      <a:r>
                        <a:rPr lang="de-DE" sz="1600" noProof="1">
                          <a:latin typeface="Avenir Next LT Pro Demi" panose="020B0704020202020204" pitchFamily="34" charset="0"/>
                        </a:rPr>
                        <a:t>Entscheidende Erfolgsfaktoren</a:t>
                      </a: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531337"/>
                  </a:ext>
                </a:extLst>
              </a:tr>
              <a:tr h="864658"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Lorem ipsum dolor sit amet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Consectetur adipisici elit, sed eiusmod tempor incidunt ut labore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 dolore magna aliqua. Ut enim ad minim veniam, quis nostrud exercitation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Accumsan et iusto odio dignissim qui blandit praesent luptatum zzril delenit augue qui blandit praesent luptatum </a:t>
                      </a:r>
                    </a:p>
                  </a:txBody>
                  <a:tcPr marB="144000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673682"/>
                  </a:ext>
                </a:extLst>
              </a:tr>
            </a:tbl>
          </a:graphicData>
        </a:graphic>
      </p:graphicFrame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6DCCA7-0189-B1FF-02B3-D45031184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fld id="{98841E22-9B8D-44A9-8219-A1C3B6640E05}" type="datetime1">
              <a:rPr lang="de-DE" noProof="0" smtClean="0">
                <a:solidFill>
                  <a:prstClr val="black">
                    <a:tint val="75000"/>
                  </a:prstClr>
                </a:solidFill>
              </a:rPr>
              <a:t>20.01.2023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2A4F35-ED4C-071C-D10D-2B407BD2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Charter &lt;Projekt XY&gt;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2999B0-F75B-2402-F511-177944AE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9" name="Tabelle 27">
            <a:extLst>
              <a:ext uri="{FF2B5EF4-FFF2-40B4-BE49-F238E27FC236}">
                <a16:creationId xmlns:a16="http://schemas.microsoft.com/office/drawing/2014/main" id="{FB513FC4-C0BD-98B9-6E7B-EC4DEFD74E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157697"/>
              </p:ext>
            </p:extLst>
          </p:nvPr>
        </p:nvGraphicFramePr>
        <p:xfrm>
          <a:off x="6200648" y="1168400"/>
          <a:ext cx="5654802" cy="4550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54802">
                  <a:extLst>
                    <a:ext uri="{9D8B030D-6E8A-4147-A177-3AD203B41FA5}">
                      <a16:colId xmlns:a16="http://schemas.microsoft.com/office/drawing/2014/main" val="8161166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600" kern="1200" noProof="1">
                          <a:solidFill>
                            <a:schemeClr val="dk1"/>
                          </a:solidFill>
                          <a:latin typeface="Avenir Next LT Pro Demi" panose="020B0604020202020204" pitchFamily="34" charset="0"/>
                          <a:ea typeface="+mn-ea"/>
                          <a:cs typeface="+mn-cs"/>
                        </a:rPr>
                        <a:t>Team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628577"/>
                  </a:ext>
                </a:extLst>
              </a:tr>
              <a:tr h="1418496"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Consectetur Adipisici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Elit Sed Eiusmod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Tempor Incidunt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Dolore Magna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Aliqua Enim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 Veniam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Nostrud Exercitation</a:t>
                      </a:r>
                    </a:p>
                  </a:txBody>
                  <a:tcPr marB="1440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71971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600" kern="1200" noProof="1">
                          <a:solidFill>
                            <a:schemeClr val="dk1"/>
                          </a:solidFill>
                          <a:latin typeface="Avenir Next LT Pro Demi" panose="020B0604020202020204" pitchFamily="34" charset="0"/>
                          <a:ea typeface="+mn-ea"/>
                          <a:cs typeface="+mn-cs"/>
                        </a:rPr>
                        <a:t>Randbedingungen / Vorgaben Management-Team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197218"/>
                  </a:ext>
                </a:extLst>
              </a:tr>
              <a:tr h="1654571"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Duis autem vel eum iriure dolor in hendrerit in vulputate velit esse molestie consequat, vel illum dolore eu feugiat nulla facilisis at vero eros.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Accumsan et iusto odio dignissim qui blandit praesent luptatum zzril delenit augue duis dolore te feugait nulla facilisi. Lorem ipsum dolor sit amet.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Consectetuer adipiscing elit, sed diam nonummy nibh euismod tincidunt ut laoreet dolore magna aliquam erat volutpat.</a:t>
                      </a:r>
                    </a:p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200" kern="1200" noProof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Duis autem vel eum iriure dolor in hendrerit in vulputate velit esse molestie consequat, vel illum dolore eu feugiat nulla facilisis at vero eros.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Clr>
                          <a:schemeClr val="tx1">
                            <a:lumMod val="50000"/>
                            <a:lumOff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endParaRPr lang="de-DE" sz="1200" kern="1200" noProof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14400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887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355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DEF148-1770-458F-8F5B-C3D0A278AA97}">
  <ds:schemaRefs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71af3243-3dd4-4a8d-8c0d-dd76da1f02a5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296</Words>
  <Application>Microsoft Office PowerPoint</Application>
  <PresentationFormat>Breitbild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Avenir Next LT Pro Demi</vt:lpstr>
      <vt:lpstr>Calibri</vt:lpstr>
      <vt:lpstr>Calibri Light</vt:lpstr>
      <vt:lpstr>Wingdings</vt:lpstr>
      <vt:lpstr>Office</vt:lpstr>
      <vt:lpstr>Charter &lt;Projekt XY&gt;</vt:lpstr>
    </vt:vector>
  </TitlesOfParts>
  <Company>APRODI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Projekt-Charter</dc:title>
  <dc:subject>Projekt-Charter</dc:subject>
  <dc:creator>Sebastian Terstegen</dc:creator>
  <cp:lastModifiedBy>Sebastian Terstegen</cp:lastModifiedBy>
  <cp:revision>4</cp:revision>
  <dcterms:created xsi:type="dcterms:W3CDTF">2022-12-09T16:38:33Z</dcterms:created>
  <dcterms:modified xsi:type="dcterms:W3CDTF">2023-01-20T13:33:42Z</dcterms:modified>
  <cp:category>Projekt-Charter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